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82" r:id="rId2"/>
    <p:sldId id="283" r:id="rId3"/>
    <p:sldId id="284" r:id="rId4"/>
    <p:sldId id="287" r:id="rId5"/>
    <p:sldId id="288" r:id="rId6"/>
    <p:sldId id="289" r:id="rId7"/>
    <p:sldId id="290" r:id="rId8"/>
    <p:sldId id="291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1"/>
    <p:restoredTop sz="94752"/>
  </p:normalViewPr>
  <p:slideViewPr>
    <p:cSldViewPr snapToGrid="0" showGuides="1">
      <p:cViewPr>
        <p:scale>
          <a:sx n="150" d="100"/>
          <a:sy n="150" d="100"/>
        </p:scale>
        <p:origin x="1344" y="488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C555-D732-B586-DEB7-7D41670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93" y="0"/>
            <a:ext cx="6123214" cy="68580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7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20721</TotalTime>
  <Words>58</Words>
  <Application>Microsoft Macintosh PowerPoint</Application>
  <PresentationFormat>Widescreen</PresentationFormat>
  <Paragraphs>36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85</cp:revision>
  <dcterms:created xsi:type="dcterms:W3CDTF">2023-03-20T12:09:32Z</dcterms:created>
  <dcterms:modified xsi:type="dcterms:W3CDTF">2023-11-30T09:02:41Z</dcterms:modified>
</cp:coreProperties>
</file>